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91" r:id="rId2"/>
    <p:sldId id="290" r:id="rId3"/>
    <p:sldId id="306" r:id="rId4"/>
    <p:sldId id="294" r:id="rId5"/>
    <p:sldId id="293" r:id="rId6"/>
    <p:sldId id="297" r:id="rId7"/>
    <p:sldId id="296" r:id="rId8"/>
    <p:sldId id="295" r:id="rId9"/>
    <p:sldId id="303" r:id="rId10"/>
    <p:sldId id="308" r:id="rId11"/>
    <p:sldId id="302" r:id="rId12"/>
    <p:sldId id="301" r:id="rId13"/>
    <p:sldId id="299" r:id="rId14"/>
    <p:sldId id="305" r:id="rId15"/>
    <p:sldId id="30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7E94B1-DF5F-4509-8C1E-5EF1B095C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D224126-8061-4E35-8F18-1B975F784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218B4C35-BFE1-4F18-800A-FDD9B89B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0F591BF-58EC-4500-A7BA-A453B7472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7DA68F-FB50-4B32-9F1D-6BFB7013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128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329036-CAA5-44A7-8D54-BA3DF1E2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F0F49C1-25A6-4F31-ABAD-E249554F9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66CFE2A-42BB-447B-A54F-1046D4D4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016CE61-9A83-47F4-9872-FF52FB64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3EA58CF-26CE-47FA-9404-AC84B0DC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5212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B833CB3-FAF4-4294-A86F-9B826FC27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E415F528-A974-464F-9D88-E7E27401F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86DF44E-12CE-4C64-ACB8-9DC0C2B9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8DE2E37-EFD7-4407-AF56-AD84875A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0224353-2610-4AB4-91A7-19647C767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6819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AC83C9-0742-43A7-85C3-0F02EA3D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B8414D7-F3F5-4115-ADA6-2EFF8596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FA5094D-2206-4FE1-80FA-D1C3A601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BB22E29-23BB-4395-A797-E2A400F3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170B469-49D0-4E2E-840B-2FC4512A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323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F744427-4EE8-4CCF-93FD-D58B6BD0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1185F257-EFF6-42B0-8246-0C9EB8E60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A4E45FB-73B8-44BC-9B0F-91E7E8C7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2A15FE9-B1EF-4CCB-9A61-AFD7456E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4CF8051-1BDF-4C35-B04D-258CDEEB1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863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3E1EC3-EA03-486B-B45D-C2203CC89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1E27103-A525-464C-A6F5-3F7E91F90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9909D98-C851-4CB9-BF4A-C58936645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C183F3A-5AC3-451C-B8AE-008C7F5E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50C6D11E-70AB-45CF-9D42-1DB7D598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F559C5D-9BF6-4D5A-92A4-D884F201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6988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5B29FFC-40F6-4A37-947C-FD32AB6F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7FCB1D4-97BD-4AF2-A83D-FC5FA400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8DAB4D89-8FE4-4775-B994-11B132182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F525D931-7CD3-45CE-8CBD-777AC7A31A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2F3A0853-A227-4D1E-97BB-0840DFB58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3F53FDC6-F38F-433A-993C-A11C35D4D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F33C40F0-6FAC-40FC-A3FF-14B958EB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3947032-6D7B-41B0-A49F-B28CFA05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550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3C77C0-7ECE-4E1E-B7B1-2E7CCA57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D2484C7A-C522-4336-9047-9DA22DBE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3D4C852-5391-4C37-9587-50BCE7F3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FA6CD518-AAF6-4C31-A376-F675DB55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564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B2FD1E4-EAA5-4FAB-8DD3-3550938ED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1126040-F555-4609-823D-B1F450DF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EA5B5F3-068B-4BE0-944F-66F71E8D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924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377A1E4-91E6-4554-9BE6-5ED27DCA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916F7F2-444A-460E-B308-EEC6478D0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598B7A6-AD8E-40B7-B7BD-43A01281F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B23184B4-1C9A-4347-9702-22A565D1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886DCA0-1FEC-4322-A4B6-DB1FFF9A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0344A3E-F53A-4F78-A392-3EBF40C6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158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2EB673-A461-4153-B151-53FE291B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AE9CAEFE-EBAB-4EE4-8596-7D9DEED058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5ECD081-D1EE-4B5F-B185-484FB206E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028A811-3C6E-4C9D-BAE4-274EF6A7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1FE6D1B-867A-4EFE-8C21-1DB8431F7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90353121-4601-445B-9D4A-098EAD32A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6739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EEEA3C0B-85A2-47C5-B1C3-2C72EB03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2FEA02-6D8B-43DD-8FB1-345BC6BF6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81EEE6-F312-4F8E-A702-4D422D8B0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CAD4-1AD4-469B-AEA7-C182BA6F61B3}" type="datetimeFigureOut">
              <a:rPr lang="it-IT" smtClean="0"/>
              <a:pPr/>
              <a:t>12/04/2019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7142E4B-A763-49F3-8CF3-C132AAFCD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E9ABF9F-7D34-47D0-9028-E453CBA4F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4E6D-5ABE-4E1A-AE8E-865CBCA1D01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2252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13" descr="LOGO.jpg">
            <a:extLst>
              <a:ext uri="{FF2B5EF4-FFF2-40B4-BE49-F238E27FC236}">
                <a16:creationId xmlns:a16="http://schemas.microsoft.com/office/drawing/2014/main" xmlns="" id="{F45D45F5-726E-498E-9314-DC8070044E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/>
          </a:blip>
          <a:srcRect t="4370" b="20631"/>
          <a:stretch/>
        </p:blipFill>
        <p:spPr>
          <a:xfrm>
            <a:off x="-1" y="10"/>
            <a:ext cx="9144000" cy="685798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3427541-1B13-4D89-8F61-4BDA45CA2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3347895"/>
            <a:ext cx="3499853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Educazione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legalità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economica</a:t>
            </a:r>
            <a: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dirty="0" smtClean="0"/>
              <a:t>a. s. 2018/2019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Freeform: Shape 52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00514" y="1698901"/>
            <a:ext cx="5043488" cy="5156791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7" name="Segnaposto contenuto 4">
            <a:extLst>
              <a:ext uri="{FF2B5EF4-FFF2-40B4-BE49-F238E27FC236}">
                <a16:creationId xmlns:a16="http://schemas.microsoft.com/office/drawing/2014/main" xmlns="" id="{6D670E58-12FD-4310-8D3E-992758302C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53" r="-1"/>
          <a:stretch/>
        </p:blipFill>
        <p:spPr>
          <a:xfrm>
            <a:off x="4779034" y="2390085"/>
            <a:ext cx="4364966" cy="4465628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2915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A57DA223-5632-4510-8550-6E0B79557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65" r="7954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57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248312-4768-4687-85E5-CF6CF481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7082991-4873-4EE4-B7D2-EB463FA73F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365126"/>
            <a:ext cx="7953580" cy="5811837"/>
          </a:xfrm>
        </p:spPr>
      </p:pic>
    </p:spTree>
    <p:extLst>
      <p:ext uri="{BB962C8B-B14F-4D97-AF65-F5344CB8AC3E}">
        <p14:creationId xmlns:p14="http://schemas.microsoft.com/office/powerpoint/2010/main" xmlns="" val="3864145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A285531-FC1D-444F-8BD6-379412A6B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30" y="712519"/>
            <a:ext cx="7752940" cy="5464444"/>
          </a:xfrm>
        </p:spPr>
      </p:pic>
    </p:spTree>
    <p:extLst>
      <p:ext uri="{BB962C8B-B14F-4D97-AF65-F5344CB8AC3E}">
        <p14:creationId xmlns:p14="http://schemas.microsoft.com/office/powerpoint/2010/main" xmlns="" val="121659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xmlns="" id="{A472E6A1-63C8-4F43-9CD9-49C6807F9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419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85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C9EB6D43-4CA2-4008-82CF-495D2CC26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193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50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72D3D8E-4AD6-4AD3-B995-66115E3BD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44" y="641402"/>
            <a:ext cx="7946006" cy="5535561"/>
          </a:xfrm>
        </p:spPr>
      </p:pic>
    </p:spTree>
    <p:extLst>
      <p:ext uri="{BB962C8B-B14F-4D97-AF65-F5344CB8AC3E}">
        <p14:creationId xmlns:p14="http://schemas.microsoft.com/office/powerpoint/2010/main" xmlns="" val="79679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F60E708-5AF5-4C8E-AD94-0EC1D2F91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2575034"/>
            <a:ext cx="3985619" cy="34622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1100" dirty="0"/>
              <a:t>Lunedi 8 aprile 2019 </a:t>
            </a:r>
            <a:r>
              <a:rPr lang="it-IT" sz="1100" dirty="0" smtClean="0"/>
              <a:t>la </a:t>
            </a:r>
            <a:r>
              <a:rPr lang="it-IT" sz="1100" dirty="0" err="1" smtClean="0"/>
              <a:t>G.d.F.</a:t>
            </a:r>
            <a:r>
              <a:rPr lang="it-IT" sz="1100" dirty="0" smtClean="0"/>
              <a:t> di Aversa , nell’ambito della progettazione d’Istituto sulla legalità, ha </a:t>
            </a:r>
            <a:r>
              <a:rPr lang="it-IT" sz="1100" dirty="0"/>
              <a:t>incontrato gli alunni delle classi seconde  della scuola </a:t>
            </a:r>
            <a:r>
              <a:rPr lang="it-IT" sz="1100" dirty="0" smtClean="0"/>
              <a:t>Secondaria di I grado del Plesso Croce dell’IC Don Diana, </a:t>
            </a:r>
            <a:r>
              <a:rPr lang="it-IT" sz="1100" dirty="0"/>
              <a:t>per </a:t>
            </a:r>
            <a:r>
              <a:rPr lang="it-IT" sz="1100" dirty="0" smtClean="0"/>
              <a:t>illustrare i compiti del Corpo  e in particolare  tematiche riguardo l’evasione fiscale, la contraffazione e gli stupefacenti, nell’ambito </a:t>
            </a:r>
            <a:r>
              <a:rPr lang="it-IT" sz="1100" dirty="0"/>
              <a:t>del Progetto “Educazione alla Legalità Economica</a:t>
            </a:r>
            <a:r>
              <a:rPr lang="it-IT" sz="1100" dirty="0" smtClean="0"/>
              <a:t>”.</a:t>
            </a:r>
          </a:p>
          <a:p>
            <a:pPr algn="just"/>
            <a:r>
              <a:rPr lang="it-IT" sz="1100" dirty="0" smtClean="0"/>
              <a:t>Le Unità cinofile hanno effettuato una dimostrazione anti-droga presso gli spazi della scuola.</a:t>
            </a:r>
          </a:p>
          <a:p>
            <a:pPr algn="just"/>
            <a:r>
              <a:rPr lang="it-IT" sz="1100" dirty="0" smtClean="0"/>
              <a:t>Ha tenuto la lezione il Ten. Salvatore Francesco Costa.</a:t>
            </a:r>
            <a:endParaRPr lang="it-IT" sz="1100" dirty="0"/>
          </a:p>
          <a:p>
            <a:pPr algn="just"/>
            <a:r>
              <a:rPr lang="it-IT" sz="1100" dirty="0"/>
              <a:t>L’iniziativa trae origine da un Protocollo d’intesa tra </a:t>
            </a:r>
            <a:r>
              <a:rPr lang="it-IT" sz="1100" dirty="0" smtClean="0"/>
              <a:t>la </a:t>
            </a:r>
            <a:r>
              <a:rPr lang="it-IT" sz="1100" dirty="0"/>
              <a:t>Guardia di Finanza ed il Ministero dell’Istruzione, dell’Università e della Ricerca.</a:t>
            </a:r>
          </a:p>
          <a:p>
            <a:pPr algn="just"/>
            <a:r>
              <a:rPr lang="it-IT" sz="1100" dirty="0"/>
              <a:t>Gli obiettivi sono di far maturare la consapevolezza del valore della legalità economica, con particolare riferimento alla prevenzione dell’evasione </a:t>
            </a:r>
            <a:r>
              <a:rPr lang="it-IT" sz="1100" dirty="0" smtClean="0"/>
              <a:t>fiscale, delle </a:t>
            </a:r>
            <a:r>
              <a:rPr lang="it-IT" sz="1100" dirty="0"/>
              <a:t>falsificazioni, della contraffazione, nonché dell’uso e dello spaccio di sostanze stupefacenti </a:t>
            </a:r>
            <a:r>
              <a:rPr lang="it-IT" sz="1100" dirty="0" smtClean="0"/>
              <a:t> con la finalità </a:t>
            </a:r>
            <a:r>
              <a:rPr lang="it-IT" sz="1100" dirty="0"/>
              <a:t>di stimolare nei giovani una maggiore consapevolezza del delicato ruolo rivestito dal Corpo, </a:t>
            </a:r>
            <a:r>
              <a:rPr lang="it-IT" sz="1100" dirty="0" smtClean="0"/>
              <a:t> per </a:t>
            </a:r>
            <a:r>
              <a:rPr lang="it-IT" sz="1100" dirty="0"/>
              <a:t>la tutela della legalità.</a:t>
            </a:r>
          </a:p>
          <a:p>
            <a:pPr algn="just"/>
            <a:r>
              <a:rPr lang="it-IT" sz="1100" dirty="0"/>
              <a:t>Nel corso dell’ incontro sono stati proiettati alcuni </a:t>
            </a:r>
            <a:r>
              <a:rPr lang="it-IT" sz="1100" dirty="0" smtClean="0"/>
              <a:t>filmati che hanno  catturato </a:t>
            </a:r>
            <a:r>
              <a:rPr lang="it-IT" sz="1100" dirty="0"/>
              <a:t>le riflessioni dei ragazzi </a:t>
            </a:r>
            <a:r>
              <a:rPr lang="it-IT" sz="1100" dirty="0" smtClean="0"/>
              <a:t>, catturandone l’interesse  attivo che ha  prodotto un’attiva, attenta e produttiva  interlocuzione.</a:t>
            </a:r>
            <a:endParaRPr lang="it-IT" sz="1100" dirty="0"/>
          </a:p>
          <a:p>
            <a:endParaRPr lang="it-IT" sz="1100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xmlns="" id="{BE031CD7-05B9-471F-8FB3-D2AEA890D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1" r="45213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6E2A65A1-3E22-4121-9366-67DB1C1E4A85}"/>
              </a:ext>
            </a:extLst>
          </p:cNvPr>
          <p:cNvSpPr>
            <a:spLocks noGrp="1"/>
          </p:cNvSpPr>
          <p:nvPr/>
        </p:nvSpPr>
        <p:spPr>
          <a:xfrm>
            <a:off x="480060" y="3108484"/>
            <a:ext cx="8183880" cy="641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4090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9A111B-41D6-4E20-A84A-FDF57437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6F33188A-1B06-4E45-8C30-1F5F569C8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30" y="365126"/>
            <a:ext cx="7752940" cy="6332557"/>
          </a:xfrm>
        </p:spPr>
      </p:pic>
    </p:spTree>
    <p:extLst>
      <p:ext uri="{BB962C8B-B14F-4D97-AF65-F5344CB8AC3E}">
        <p14:creationId xmlns:p14="http://schemas.microsoft.com/office/powerpoint/2010/main" xmlns="" val="328067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0BD376B-2656-4987-87BC-A228AC7B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83B9319-E76D-4FDE-B742-A208C49B0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530" y="855023"/>
            <a:ext cx="7752940" cy="5321940"/>
          </a:xfr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xmlns="" id="{ED0C3F5F-9A70-47F7-B78D-BC7C11C0A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1418" y="1935678"/>
            <a:ext cx="2137559" cy="201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609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E90AE0D8-09A6-41A5-A0A2-85A4BFEAA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88" r="5031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C61BD32-7542-4D52-BA5A-3ADE869BF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39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96A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9C20965-4888-4211-86AF-4ECDF3588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25" b="1"/>
          <a:stretch/>
        </p:blipFill>
        <p:spPr>
          <a:xfrm>
            <a:off x="482600" y="1012122"/>
            <a:ext cx="8178799" cy="483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41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1788E926-D37A-4433-98D8-97DB135FA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3" r="1717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64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1A4714A8-9CA1-4EBC-9705-3E671A156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68" r="18640" b="-1"/>
          <a:stretch/>
        </p:blipFill>
        <p:spPr>
          <a:xfrm>
            <a:off x="20" y="10"/>
            <a:ext cx="6856288" cy="6863475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xmlns="" id="{9AEFD801-A528-47CB-AD53-A2B6362BC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64" r="44927" b="1"/>
          <a:stretch/>
        </p:blipFill>
        <p:spPr>
          <a:xfrm>
            <a:off x="4342764" y="10"/>
            <a:ext cx="4801236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901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xmlns="" id="{0405B560-299A-4AE2-BB6F-EFB3647F3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65" r="20535"/>
          <a:stretch/>
        </p:blipFill>
        <p:spPr>
          <a:xfrm>
            <a:off x="-8045" y="10"/>
            <a:ext cx="9144000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067B56E-704B-433D-A439-838AF793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21" y="4277679"/>
            <a:ext cx="3444766" cy="1964879"/>
          </a:xfrm>
        </p:spPr>
        <p:txBody>
          <a:bodyPr anchor="ctr">
            <a:normAutofit fontScale="55000" lnSpcReduction="20000"/>
          </a:bodyPr>
          <a:lstStyle/>
          <a:p>
            <a:pPr algn="just"/>
            <a:r>
              <a:rPr lang="it-IT" dirty="0"/>
              <a:t>Dimostrazione </a:t>
            </a:r>
            <a:r>
              <a:rPr lang="it-IT" dirty="0" smtClean="0"/>
              <a:t>cinofila </a:t>
            </a:r>
            <a:r>
              <a:rPr lang="it-IT" dirty="0"/>
              <a:t>del </a:t>
            </a:r>
            <a:r>
              <a:rPr lang="it-IT" dirty="0" smtClean="0"/>
              <a:t>cane di nome </a:t>
            </a:r>
            <a:r>
              <a:rPr lang="it-IT" dirty="0" err="1"/>
              <a:t>Cafor</a:t>
            </a:r>
            <a:r>
              <a:rPr lang="it-IT" dirty="0"/>
              <a:t>, guidato dal vice brigadiere </a:t>
            </a:r>
            <a:r>
              <a:rPr lang="it-IT" dirty="0" smtClean="0"/>
              <a:t>Franco </a:t>
            </a:r>
            <a:r>
              <a:rPr lang="it-IT" dirty="0"/>
              <a:t>Largo dell’unità cinofila. </a:t>
            </a:r>
            <a:endParaRPr lang="it-IT" dirty="0" smtClean="0"/>
          </a:p>
          <a:p>
            <a:pPr algn="just"/>
            <a:r>
              <a:rPr lang="it-IT" dirty="0" smtClean="0"/>
              <a:t>Curiosità </a:t>
            </a:r>
            <a:r>
              <a:rPr lang="it-IT" dirty="0"/>
              <a:t>e interesse da parte degli alunni che hanno apprezzato l’esibizione operativa del gruppo, potendo vivere così una esperienza formativa su prevenzione e conoscenza dei reati economico-finanziari. </a:t>
            </a:r>
            <a:endParaRPr lang="it-IT" dirty="0" smtClean="0"/>
          </a:p>
          <a:p>
            <a:pPr algn="just"/>
            <a:r>
              <a:rPr lang="it-IT" dirty="0" smtClean="0"/>
              <a:t>A </a:t>
            </a:r>
            <a:r>
              <a:rPr lang="it-IT" dirty="0"/>
              <a:t>conclusione dell’incontro i ragazzi hanno potuto avvicinare e socializzare con </a:t>
            </a:r>
            <a:r>
              <a:rPr lang="it-IT" dirty="0" err="1"/>
              <a:t>Cafor</a:t>
            </a:r>
            <a:r>
              <a:rPr lang="it-IT" dirty="0"/>
              <a:t> </a:t>
            </a:r>
            <a:r>
              <a:rPr lang="it-IT" dirty="0" smtClean="0"/>
              <a:t>per </a:t>
            </a:r>
            <a:r>
              <a:rPr lang="it-IT" dirty="0"/>
              <a:t>accarezzarlo e dimostrargli affetto e gratitudine per la sua opera quotidiana di contrasto al crimine e al malaffare. </a:t>
            </a:r>
            <a:endParaRPr lang="en-US" sz="1575" dirty="0"/>
          </a:p>
        </p:txBody>
      </p:sp>
    </p:spTree>
    <p:extLst>
      <p:ext uri="{BB962C8B-B14F-4D97-AF65-F5344CB8AC3E}">
        <p14:creationId xmlns:p14="http://schemas.microsoft.com/office/powerpoint/2010/main" xmlns="" val="1960334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285</Words>
  <Application>Microsoft Office PowerPoint</Application>
  <PresentationFormat>Presentazione su schermo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Educazione alla legalità economica a. s. 2018/2019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Educazione alla legalità economica</dc:title>
  <dc:creator>acer</dc:creator>
  <cp:lastModifiedBy>utente2</cp:lastModifiedBy>
  <cp:revision>10</cp:revision>
  <dcterms:created xsi:type="dcterms:W3CDTF">2019-04-09T04:48:51Z</dcterms:created>
  <dcterms:modified xsi:type="dcterms:W3CDTF">2019-04-12T09:22:43Z</dcterms:modified>
</cp:coreProperties>
</file>